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8" name="Picture 7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8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9" name="Picture 8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8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9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9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9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7" name="Picture 6" descr="I:\کنفرانس های ۳۱ تیر۱۴۰۴\header-icmwmi-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49"/>
            <a:ext cx="9143999" cy="1100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67</cp:revision>
  <dcterms:created xsi:type="dcterms:W3CDTF">2013-12-01T05:41:48Z</dcterms:created>
  <dcterms:modified xsi:type="dcterms:W3CDTF">2025-05-19T07:13:17Z</dcterms:modified>
</cp:coreProperties>
</file>